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8" r:id="rId3"/>
    <p:sldId id="257" r:id="rId4"/>
    <p:sldId id="272" r:id="rId5"/>
    <p:sldId id="276" r:id="rId6"/>
    <p:sldId id="258" r:id="rId7"/>
    <p:sldId id="274" r:id="rId8"/>
    <p:sldId id="275" r:id="rId9"/>
    <p:sldId id="260" r:id="rId10"/>
    <p:sldId id="271" r:id="rId11"/>
    <p:sldId id="278" r:id="rId12"/>
    <p:sldId id="261" r:id="rId13"/>
    <p:sldId id="277" r:id="rId14"/>
    <p:sldId id="265" r:id="rId15"/>
    <p:sldId id="266" r:id="rId16"/>
    <p:sldId id="262" r:id="rId17"/>
    <p:sldId id="279" r:id="rId18"/>
    <p:sldId id="263" r:id="rId19"/>
    <p:sldId id="270" r:id="rId20"/>
    <p:sldId id="264" r:id="rId21"/>
    <p:sldId id="280" r:id="rId22"/>
    <p:sldId id="267"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Rectangle 4"/>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6" name="Rectangle 5"/>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7" name="Rectangle 6"/>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0" name="Rectangle 9"/>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1" name="Rectangle 10"/>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2" name="Rectangle 11"/>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3" name="Rectangle 12"/>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4" name="Rectangle 13"/>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en-US" smtClean="0"/>
              <a:t>Click to edit Master title style</a:t>
            </a:r>
            <a:endParaRPr lang="en-US"/>
          </a:p>
        </p:txBody>
      </p:sp>
      <p:sp>
        <p:nvSpPr>
          <p:cNvPr id="9" name="Subtitl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5" name="Date Placeholder 27"/>
          <p:cNvSpPr>
            <a:spLocks noGrp="1"/>
          </p:cNvSpPr>
          <p:nvPr>
            <p:ph type="dt" sz="half" idx="10"/>
          </p:nvPr>
        </p:nvSpPr>
        <p:spPr/>
        <p:txBody>
          <a:bodyPr/>
          <a:lstStyle>
            <a:lvl1pPr>
              <a:defRPr/>
            </a:lvl1pPr>
            <a:extLst/>
          </a:lstStyle>
          <a:p>
            <a:pPr>
              <a:defRPr/>
            </a:pPr>
            <a:fld id="{BE8EAE4A-B4D1-4C90-AF38-CD05543ED5B8}" type="datetimeFigureOut">
              <a:rPr lang="en-US"/>
              <a:pPr>
                <a:defRPr/>
              </a:pPr>
              <a:t>5/10/2012</a:t>
            </a:fld>
            <a:endParaRPr lang="en-US"/>
          </a:p>
        </p:txBody>
      </p:sp>
      <p:sp>
        <p:nvSpPr>
          <p:cNvPr id="16" name="Footer Placeholder 16"/>
          <p:cNvSpPr>
            <a:spLocks noGrp="1"/>
          </p:cNvSpPr>
          <p:nvPr>
            <p:ph type="ftr" sz="quarter" idx="11"/>
          </p:nvPr>
        </p:nvSpPr>
        <p:spPr/>
        <p:txBody>
          <a:bodyPr/>
          <a:lstStyle>
            <a:lvl1pPr>
              <a:defRPr/>
            </a:lvl1pPr>
            <a:extLst/>
          </a:lstStyle>
          <a:p>
            <a:pPr>
              <a:defRPr/>
            </a:pPr>
            <a:endParaRPr lang="en-US"/>
          </a:p>
        </p:txBody>
      </p:sp>
      <p:sp>
        <p:nvSpPr>
          <p:cNvPr id="17" name="Slide Number Placeholder 28"/>
          <p:cNvSpPr>
            <a:spLocks noGrp="1"/>
          </p:cNvSpPr>
          <p:nvPr>
            <p:ph type="sldNum" sz="quarter" idx="12"/>
          </p:nvPr>
        </p:nvSpPr>
        <p:spPr/>
        <p:txBody>
          <a:bodyPr/>
          <a:lstStyle>
            <a:lvl1pPr>
              <a:defRPr/>
            </a:lvl1pPr>
            <a:extLst/>
          </a:lstStyle>
          <a:p>
            <a:pPr>
              <a:defRPr/>
            </a:pPr>
            <a:fld id="{03210A63-B8A0-4DB9-86C5-8CF9C5B7DD1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097A2DA2-2F1C-4B81-B12A-3CFD7993444E}" type="datetimeFigureOut">
              <a:rPr lang="en-US"/>
              <a:pPr>
                <a:defRPr/>
              </a:pPr>
              <a:t>5/10/2012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F83AE29-434C-43BE-A9A5-B8F055F0331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809A9B25-CBFD-497E-824C-171AB4B8B5BB}" type="datetimeFigureOut">
              <a:rPr lang="en-US"/>
              <a:pPr>
                <a:defRPr/>
              </a:pPr>
              <a:t>5/10/2012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07009CA2-A212-40CD-AAB6-C5FCCAB8CC3D}"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477000" y="6416675"/>
            <a:ext cx="2133600" cy="365125"/>
          </a:xfrm>
        </p:spPr>
        <p:txBody>
          <a:bodyPr/>
          <a:lstStyle>
            <a:lvl1pPr>
              <a:defRPr/>
            </a:lvl1pPr>
          </a:lstStyle>
          <a:p>
            <a:pPr>
              <a:defRPr/>
            </a:pPr>
            <a:fld id="{AEA94996-8436-40B1-A020-E88EB396F9E2}" type="datetimeFigureOut">
              <a:rPr lang="en-US"/>
              <a:pPr>
                <a:defRPr/>
              </a:pPr>
              <a:t>5/10/2012</a:t>
            </a:fld>
            <a:endParaRPr lang="en-US"/>
          </a:p>
        </p:txBody>
      </p:sp>
      <p:sp>
        <p:nvSpPr>
          <p:cNvPr id="3" name="Footer Placeholder 2"/>
          <p:cNvSpPr>
            <a:spLocks noGrp="1"/>
          </p:cNvSpPr>
          <p:nvPr>
            <p:ph type="ftr" sz="quarter" idx="11"/>
          </p:nvPr>
        </p:nvSpPr>
        <p:spPr>
          <a:xfrm>
            <a:off x="914400" y="6416675"/>
            <a:ext cx="5562600" cy="365125"/>
          </a:xfrm>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8610600" y="6416675"/>
            <a:ext cx="457200" cy="365125"/>
          </a:xfrm>
        </p:spPr>
        <p:txBody>
          <a:bodyPr/>
          <a:lstStyle>
            <a:lvl1pPr>
              <a:defRPr/>
            </a:lvl1pPr>
          </a:lstStyle>
          <a:p>
            <a:pPr>
              <a:defRPr/>
            </a:pPr>
            <a:fld id="{7710B993-C558-41AE-9413-DE342CACE14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6D9ADFDC-3F63-4E6B-8E13-47CD610B0C96}" type="datetimeFigureOut">
              <a:rPr lang="en-US"/>
              <a:pPr>
                <a:defRPr/>
              </a:pPr>
              <a:t>5/10/2012</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A6955C8-DA14-48F9-BEE0-65F281652DE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Freeform 3"/>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5" name="Freeform 4"/>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Freeform 5"/>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Freeform 6"/>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Freeform 7"/>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9" name="Freeform 8"/>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0" name="Freeform 9"/>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1" name="Freeform 10"/>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Freeform 11"/>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3" name="Freeform 12"/>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Freeform 13"/>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5" name="Freeform 14"/>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6" name="Freeform 15"/>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7" name="Freeform 16"/>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8" name="Freeform 17"/>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9" name="Rectangle 18"/>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0" name="Rectangle 19"/>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1" name="Rectangle 20"/>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Rectangle 21"/>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3" name="Rectangle 22"/>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4" name="Rectangle 23"/>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3" name="Text Placeholder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en-US" smtClean="0"/>
              <a:t>Click to edit Master title style</a:t>
            </a:r>
            <a:endParaRPr lang="en-US"/>
          </a:p>
        </p:txBody>
      </p:sp>
      <p:sp>
        <p:nvSpPr>
          <p:cNvPr id="25" name="Date Placeholder 3"/>
          <p:cNvSpPr>
            <a:spLocks noGrp="1"/>
          </p:cNvSpPr>
          <p:nvPr>
            <p:ph type="dt" sz="half" idx="10"/>
          </p:nvPr>
        </p:nvSpPr>
        <p:spPr/>
        <p:txBody>
          <a:bodyPr/>
          <a:lstStyle>
            <a:lvl1pPr>
              <a:defRPr/>
            </a:lvl1pPr>
            <a:extLst/>
          </a:lstStyle>
          <a:p>
            <a:pPr>
              <a:defRPr/>
            </a:pPr>
            <a:fld id="{FDAEC1FD-C49F-4979-9614-D008D14480CD}" type="datetimeFigureOut">
              <a:rPr lang="en-US"/>
              <a:pPr>
                <a:defRPr/>
              </a:pPr>
              <a:t>5/10/2012</a:t>
            </a:fld>
            <a:endParaRPr lang="en-US"/>
          </a:p>
        </p:txBody>
      </p:sp>
      <p:sp>
        <p:nvSpPr>
          <p:cNvPr id="26" name="Footer Placeholder 4"/>
          <p:cNvSpPr>
            <a:spLocks noGrp="1"/>
          </p:cNvSpPr>
          <p:nvPr>
            <p:ph type="ftr" sz="quarter" idx="11"/>
          </p:nvPr>
        </p:nvSpPr>
        <p:spPr/>
        <p:txBody>
          <a:bodyPr/>
          <a:lstStyle>
            <a:lvl1pPr>
              <a:defRPr/>
            </a:lvl1pPr>
            <a:extLst/>
          </a:lstStyle>
          <a:p>
            <a:pPr>
              <a:defRPr/>
            </a:pPr>
            <a:endParaRPr lang="en-US"/>
          </a:p>
        </p:txBody>
      </p:sp>
      <p:sp>
        <p:nvSpPr>
          <p:cNvPr id="27" name="Slide Number Placeholder 5"/>
          <p:cNvSpPr>
            <a:spLocks noGrp="1"/>
          </p:cNvSpPr>
          <p:nvPr>
            <p:ph type="sldNum" sz="quarter" idx="12"/>
          </p:nvPr>
        </p:nvSpPr>
        <p:spPr/>
        <p:txBody>
          <a:bodyPr/>
          <a:lstStyle>
            <a:lvl1pPr>
              <a:defRPr/>
            </a:lvl1pPr>
            <a:extLst/>
          </a:lstStyle>
          <a:p>
            <a:pPr>
              <a:defRPr/>
            </a:pPr>
            <a:fld id="{E744EEF3-54A8-448F-AB88-AA896AD2AF6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49A4B616-54AB-446E-97C7-8F3F78350E8E}" type="datetimeFigureOut">
              <a:rPr lang="en-US"/>
              <a:pPr>
                <a:defRPr/>
              </a:pPr>
              <a:t>5/10/2012</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3469226B-1BED-45F1-88C9-DD07464E122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504824" y="512064"/>
            <a:ext cx="7772400" cy="914400"/>
          </a:xfrm>
        </p:spPr>
        <p:txBody>
          <a:bodyPr/>
          <a:lstStyle>
            <a:lvl1pPr>
              <a:defRPr sz="4000"/>
            </a:lvl1pPr>
            <a:extLst/>
          </a:lstStyle>
          <a:p>
            <a:r>
              <a:rPr lang="en-US" smtClean="0"/>
              <a:t>Click to edit Master title style</a:t>
            </a:r>
            <a:endParaRPr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Date Placeholder 6"/>
          <p:cNvSpPr>
            <a:spLocks noGrp="1"/>
          </p:cNvSpPr>
          <p:nvPr>
            <p:ph type="dt" sz="half" idx="10"/>
          </p:nvPr>
        </p:nvSpPr>
        <p:spPr/>
        <p:txBody>
          <a:bodyPr/>
          <a:lstStyle>
            <a:lvl1pPr>
              <a:defRPr/>
            </a:lvl1pPr>
            <a:extLst/>
          </a:lstStyle>
          <a:p>
            <a:pPr>
              <a:defRPr/>
            </a:pPr>
            <a:fld id="{80BB8270-1C28-48FD-ACF5-D6D3DB69F06F}" type="datetimeFigureOut">
              <a:rPr lang="en-US"/>
              <a:pPr>
                <a:defRPr/>
              </a:pPr>
              <a:t>5/10/2012</a:t>
            </a:fld>
            <a:endParaRPr lang="en-US"/>
          </a:p>
        </p:txBody>
      </p:sp>
      <p:sp>
        <p:nvSpPr>
          <p:cNvPr id="18" name="Footer Placeholder 7"/>
          <p:cNvSpPr>
            <a:spLocks noGrp="1"/>
          </p:cNvSpPr>
          <p:nvPr>
            <p:ph type="ftr" sz="quarter" idx="11"/>
          </p:nvPr>
        </p:nvSpPr>
        <p:spPr/>
        <p:txBody>
          <a:bodyPr/>
          <a:lstStyle>
            <a:lvl1pPr>
              <a:defRPr/>
            </a:lvl1pPr>
            <a:extLst/>
          </a:lstStyle>
          <a:p>
            <a:pPr>
              <a:defRPr/>
            </a:pPr>
            <a:endParaRPr lang="en-US"/>
          </a:p>
        </p:txBody>
      </p:sp>
      <p:sp>
        <p:nvSpPr>
          <p:cNvPr id="19" name="Slide Number Placeholder 8"/>
          <p:cNvSpPr>
            <a:spLocks noGrp="1"/>
          </p:cNvSpPr>
          <p:nvPr>
            <p:ph type="sldNum" sz="quarter" idx="12"/>
          </p:nvPr>
        </p:nvSpPr>
        <p:spPr/>
        <p:txBody>
          <a:bodyPr/>
          <a:lstStyle>
            <a:lvl1pPr>
              <a:defRPr/>
            </a:lvl1pPr>
            <a:extLst/>
          </a:lstStyle>
          <a:p>
            <a:pPr>
              <a:defRPr/>
            </a:pPr>
            <a:fld id="{96C4561E-332A-48EB-90BC-340F9304A99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632CA198-7139-4145-B49C-2AAB5FD3E9B0}" type="datetimeFigureOut">
              <a:rPr lang="en-US"/>
              <a:pPr>
                <a:defRPr/>
              </a:pPr>
              <a:t>5/10/2012</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8C371F1D-1FC0-4580-B158-8EE75D5A937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C20C095D-3863-4EBA-ABCF-A481C1C2F2AD}" type="datetimeFigureOut">
              <a:rPr lang="en-US"/>
              <a:pPr>
                <a:defRPr/>
              </a:pPr>
              <a:t>5/10/2012</a:t>
            </a:fld>
            <a:endParaRPr lang="en-US"/>
          </a:p>
        </p:txBody>
      </p:sp>
      <p:sp>
        <p:nvSpPr>
          <p:cNvPr id="3" name="Footer Placeholder 2"/>
          <p:cNvSpPr>
            <a:spLocks noGrp="1"/>
          </p:cNvSpPr>
          <p:nvPr>
            <p:ph type="ftr" sz="quarter" idx="11"/>
          </p:nvPr>
        </p:nvSpPr>
        <p:spPr/>
        <p:txBody>
          <a:bodyPr/>
          <a:lstStyle>
            <a:lvl1pPr>
              <a:defRPr/>
            </a:lvl1pPr>
            <a:extLst/>
          </a:lstStyle>
          <a:p>
            <a:pPr>
              <a:defRPr/>
            </a:pPr>
            <a:endParaRPr lang="en-US"/>
          </a:p>
        </p:txBody>
      </p:sp>
      <p:sp>
        <p:nvSpPr>
          <p:cNvPr id="4" name="Slide Number Placeholder 3"/>
          <p:cNvSpPr>
            <a:spLocks noGrp="1"/>
          </p:cNvSpPr>
          <p:nvPr>
            <p:ph type="sldNum" sz="quarter" idx="12"/>
          </p:nvPr>
        </p:nvSpPr>
        <p:spPr/>
        <p:txBody>
          <a:bodyPr/>
          <a:lstStyle>
            <a:lvl1pPr>
              <a:defRPr/>
            </a:lvl1pPr>
            <a:extLst/>
          </a:lstStyle>
          <a:p>
            <a:pPr>
              <a:defRPr/>
            </a:pPr>
            <a:fld id="{9D7B9072-178E-45F3-A1A0-8A640C6118D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lang="en-US" smtClean="0"/>
              <a:t>Click to edit Master title style</a:t>
            </a:r>
            <a:endParaRPr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5D740F5C-139E-4A91-AE05-17F1B7E18988}" type="datetimeFigureOut">
              <a:rPr lang="en-US"/>
              <a:pPr>
                <a:defRPr/>
              </a:pPr>
              <a:t>5/10/2012</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8AEDE247-37CA-4531-906D-B15898059A8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6" name="Straight Connector 5"/>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 19"/>
          <p:cNvGrpSpPr>
            <a:grpSpLocks/>
          </p:cNvGrpSpPr>
          <p:nvPr/>
        </p:nvGrpSpPr>
        <p:grpSpPr bwMode="auto">
          <a:xfrm rot="5400000">
            <a:off x="8515351" y="1219200"/>
            <a:ext cx="131762" cy="128587"/>
            <a:chOff x="6668087" y="1297746"/>
            <a:chExt cx="161840" cy="156602"/>
          </a:xfrm>
        </p:grpSpPr>
        <p:cxnSp>
          <p:nvCxnSpPr>
            <p:cNvPr id="8" name="Straight Connector 7"/>
            <p:cNvCxnSpPr/>
            <p:nvPr/>
          </p:nvCxnSpPr>
          <p:spPr>
            <a:xfrm rot="16200000">
              <a:off x="6663593" y="1300308"/>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flipH="1">
              <a:off x="6744513" y="12993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 25"/>
          <p:cNvGrpSpPr>
            <a:grpSpLocks/>
          </p:cNvGrpSpPr>
          <p:nvPr/>
        </p:nvGrpSpPr>
        <p:grpSpPr bwMode="auto">
          <a:xfrm rot="5400000">
            <a:off x="8667751" y="1371600"/>
            <a:ext cx="131762" cy="128587"/>
            <a:chOff x="6668087" y="1297746"/>
            <a:chExt cx="161840" cy="156602"/>
          </a:xfrm>
        </p:grpSpPr>
        <p:cxnSp>
          <p:nvCxnSpPr>
            <p:cNvPr id="12" name="Straight Connector 11"/>
            <p:cNvCxnSpPr/>
            <p:nvPr/>
          </p:nvCxnSpPr>
          <p:spPr>
            <a:xfrm rot="16200000">
              <a:off x="6663593" y="1300308"/>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5400000" flipH="1">
              <a:off x="6744513" y="1299332"/>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 29"/>
          <p:cNvGrpSpPr>
            <a:grpSpLocks/>
          </p:cNvGrpSpPr>
          <p:nvPr/>
        </p:nvGrpSpPr>
        <p:grpSpPr bwMode="auto">
          <a:xfrm rot="5400000">
            <a:off x="8320087" y="1474788"/>
            <a:ext cx="131763" cy="128588"/>
            <a:chOff x="6668087" y="1297746"/>
            <a:chExt cx="161840" cy="156602"/>
          </a:xfrm>
        </p:grpSpPr>
        <p:cxnSp>
          <p:nvCxnSpPr>
            <p:cNvPr id="16" name="Straight Connector 15"/>
            <p:cNvCxnSpPr/>
            <p:nvPr/>
          </p:nvCxnSpPr>
          <p:spPr>
            <a:xfrm rot="16200000">
              <a:off x="6663592" y="1300307"/>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5400000" flipH="1">
              <a:off x="6744512" y="1299332"/>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lang="en-US" smtClean="0"/>
              <a:t>Click to edit Master title style</a:t>
            </a:r>
            <a:endParaRPr lang="en-US"/>
          </a:p>
        </p:txBody>
      </p:sp>
      <p:sp>
        <p:nvSpPr>
          <p:cNvPr id="3" name="Picture Placeholder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en-US" noProof="0" smtClean="0"/>
              <a:t>Click icon to add picture</a:t>
            </a:r>
            <a:endParaRPr lang="en-US" noProof="0"/>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9" name="Date Placeholder 4"/>
          <p:cNvSpPr>
            <a:spLocks noGrp="1"/>
          </p:cNvSpPr>
          <p:nvPr>
            <p:ph type="dt" sz="half" idx="10"/>
          </p:nvPr>
        </p:nvSpPr>
        <p:spPr>
          <a:xfrm>
            <a:off x="6477000" y="55563"/>
            <a:ext cx="2133600" cy="365125"/>
          </a:xfrm>
        </p:spPr>
        <p:txBody>
          <a:bodyPr/>
          <a:lstStyle>
            <a:lvl1pPr>
              <a:defRPr/>
            </a:lvl1pPr>
            <a:extLst/>
          </a:lstStyle>
          <a:p>
            <a:pPr>
              <a:defRPr/>
            </a:pPr>
            <a:fld id="{F30E767D-7818-4B1B-973B-D7B5BBCA619E}" type="datetimeFigureOut">
              <a:rPr lang="en-US"/>
              <a:pPr>
                <a:defRPr/>
              </a:pPr>
              <a:t>5/10/2012</a:t>
            </a:fld>
            <a:endParaRPr lang="en-US"/>
          </a:p>
        </p:txBody>
      </p:sp>
      <p:sp>
        <p:nvSpPr>
          <p:cNvPr id="20" name="Footer Placeholder 5"/>
          <p:cNvSpPr>
            <a:spLocks noGrp="1"/>
          </p:cNvSpPr>
          <p:nvPr>
            <p:ph type="ftr" sz="quarter" idx="11"/>
          </p:nvPr>
        </p:nvSpPr>
        <p:spPr>
          <a:xfrm>
            <a:off x="914400" y="55563"/>
            <a:ext cx="5562600" cy="365125"/>
          </a:xfrm>
        </p:spPr>
        <p:txBody>
          <a:bodyPr/>
          <a:lstStyle>
            <a:lvl1pPr>
              <a:defRPr/>
            </a:lvl1pPr>
            <a:extLst/>
          </a:lstStyle>
          <a:p>
            <a:pPr>
              <a:defRPr/>
            </a:pPr>
            <a:endParaRPr lang="en-US"/>
          </a:p>
        </p:txBody>
      </p:sp>
      <p:sp>
        <p:nvSpPr>
          <p:cNvPr id="21" name="Slide Number Placeholder 6"/>
          <p:cNvSpPr>
            <a:spLocks noGrp="1"/>
          </p:cNvSpPr>
          <p:nvPr>
            <p:ph type="sldNum" sz="quarter" idx="12"/>
          </p:nvPr>
        </p:nvSpPr>
        <p:spPr>
          <a:xfrm>
            <a:off x="8610600" y="55563"/>
            <a:ext cx="457200" cy="365125"/>
          </a:xfrm>
        </p:spPr>
        <p:txBody>
          <a:bodyPr/>
          <a:lstStyle>
            <a:lvl1pPr>
              <a:defRPr/>
            </a:lvl1pPr>
            <a:extLst/>
          </a:lstStyle>
          <a:p>
            <a:pPr>
              <a:defRPr/>
            </a:pPr>
            <a:fld id="{5BB5B2E8-2F49-43A7-B419-DE2CC806531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Rectangle 7"/>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Rectangle 8"/>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0" name="Rectangle 9"/>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1" name="Rectangle 10"/>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2" name="Rectangle 11"/>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5" name="Rectangle 14"/>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7" name="Rectangle 16"/>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2" name="Title Placeholder 21"/>
          <p:cNvSpPr>
            <a:spLocks noGrp="1"/>
          </p:cNvSpPr>
          <p:nvPr>
            <p:ph type="title"/>
          </p:nvPr>
        </p:nvSpPr>
        <p:spPr>
          <a:xfrm>
            <a:off x="914400" y="512763"/>
            <a:ext cx="7772400" cy="914400"/>
          </a:xfrm>
          <a:prstGeom prst="rect">
            <a:avLst/>
          </a:prstGeom>
        </p:spPr>
        <p:txBody>
          <a:bodyPr vert="horz" anchor="t">
            <a:noAutofit/>
          </a:bodyPr>
          <a:lstStyle>
            <a:extLst/>
          </a:lstStyle>
          <a:p>
            <a:r>
              <a:rPr lang="en-US" smtClean="0"/>
              <a:t>Click to edit Master title style</a:t>
            </a:r>
            <a:endParaRPr lang="en-US"/>
          </a:p>
        </p:txBody>
      </p:sp>
      <p:sp>
        <p:nvSpPr>
          <p:cNvPr id="1036" name="Text Placeholder 12"/>
          <p:cNvSpPr>
            <a:spLocks noGrp="1"/>
          </p:cNvSpPr>
          <p:nvPr>
            <p:ph type="body" idx="1"/>
          </p:nvPr>
        </p:nvSpPr>
        <p:spPr bwMode="auto">
          <a:xfrm>
            <a:off x="914400" y="178435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fontAlgn="auto" latinLnBrk="0" hangingPunct="1">
              <a:spcBef>
                <a:spcPts val="0"/>
              </a:spcBef>
              <a:spcAft>
                <a:spcPts val="0"/>
              </a:spcAft>
              <a:defRPr kumimoji="0" sz="1100" smtClean="0">
                <a:solidFill>
                  <a:schemeClr val="tx2"/>
                </a:solidFill>
                <a:latin typeface="+mn-lt"/>
              </a:defRPr>
            </a:lvl1pPr>
            <a:extLst/>
          </a:lstStyle>
          <a:p>
            <a:pPr>
              <a:defRPr/>
            </a:pPr>
            <a:fld id="{18AD8AB3-BCA8-4B06-BC33-4860629313D0}" type="datetimeFigureOut">
              <a:rPr lang="en-US"/>
              <a:pPr>
                <a:defRPr/>
              </a:pPr>
              <a:t>5/10/2012</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fontAlgn="auto" latinLnBrk="0" hangingPunct="1">
              <a:spcBef>
                <a:spcPts val="0"/>
              </a:spcBef>
              <a:spcAft>
                <a:spcPts val="0"/>
              </a:spcAft>
              <a:defRPr kumimoji="0" sz="1100">
                <a:solidFill>
                  <a:schemeClr val="tx2"/>
                </a:solidFill>
                <a:latin typeface="+mn-lt"/>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fontAlgn="auto" latinLnBrk="0" hangingPunct="1">
              <a:spcBef>
                <a:spcPts val="0"/>
              </a:spcBef>
              <a:spcAft>
                <a:spcPts val="0"/>
              </a:spcAft>
              <a:defRPr kumimoji="0" sz="1200" smtClean="0">
                <a:solidFill>
                  <a:schemeClr val="tx2"/>
                </a:solidFill>
                <a:latin typeface="+mn-lt"/>
              </a:defRPr>
            </a:lvl1pPr>
            <a:extLst/>
          </a:lstStyle>
          <a:p>
            <a:pPr>
              <a:defRPr/>
            </a:pPr>
            <a:fld id="{50897CDA-B0B4-4DEC-B80F-7443438D1DD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84" r:id="rId1"/>
    <p:sldLayoutId id="2147483678" r:id="rId2"/>
    <p:sldLayoutId id="2147483685" r:id="rId3"/>
    <p:sldLayoutId id="2147483686" r:id="rId4"/>
    <p:sldLayoutId id="2147483687" r:id="rId5"/>
    <p:sldLayoutId id="2147483679" r:id="rId6"/>
    <p:sldLayoutId id="2147483688" r:id="rId7"/>
    <p:sldLayoutId id="2147483680" r:id="rId8"/>
    <p:sldLayoutId id="2147483689" r:id="rId9"/>
    <p:sldLayoutId id="2147483681" r:id="rId10"/>
    <p:sldLayoutId id="2147483682" r:id="rId11"/>
    <p:sldLayoutId id="2147483683" r:id="rId12"/>
  </p:sldLayoutIdLst>
  <p:txStyles>
    <p:titleStyle>
      <a:lvl1pPr algn="l" rtl="0" fontAlgn="base">
        <a:spcBef>
          <a:spcPct val="0"/>
        </a:spcBef>
        <a:spcAft>
          <a:spcPct val="0"/>
        </a:spcAft>
        <a:defRPr sz="4000" kern="1200" spc="-100">
          <a:solidFill>
            <a:srgbClr val="C1EEFF"/>
          </a:solidFill>
          <a:latin typeface="+mj-lt"/>
          <a:ea typeface="+mj-ea"/>
          <a:cs typeface="+mj-cs"/>
        </a:defRPr>
      </a:lvl1pPr>
      <a:lvl2pPr algn="l" rtl="0" fontAlgn="base">
        <a:spcBef>
          <a:spcPct val="0"/>
        </a:spcBef>
        <a:spcAft>
          <a:spcPct val="0"/>
        </a:spcAft>
        <a:defRPr sz="4000">
          <a:solidFill>
            <a:srgbClr val="C1EEFF"/>
          </a:solidFill>
          <a:latin typeface="Consolas" pitchFamily="49" charset="0"/>
        </a:defRPr>
      </a:lvl2pPr>
      <a:lvl3pPr algn="l" rtl="0" fontAlgn="base">
        <a:spcBef>
          <a:spcPct val="0"/>
        </a:spcBef>
        <a:spcAft>
          <a:spcPct val="0"/>
        </a:spcAft>
        <a:defRPr sz="4000">
          <a:solidFill>
            <a:srgbClr val="C1EEFF"/>
          </a:solidFill>
          <a:latin typeface="Consolas" pitchFamily="49" charset="0"/>
        </a:defRPr>
      </a:lvl3pPr>
      <a:lvl4pPr algn="l" rtl="0" fontAlgn="base">
        <a:spcBef>
          <a:spcPct val="0"/>
        </a:spcBef>
        <a:spcAft>
          <a:spcPct val="0"/>
        </a:spcAft>
        <a:defRPr sz="4000">
          <a:solidFill>
            <a:srgbClr val="C1EEFF"/>
          </a:solidFill>
          <a:latin typeface="Consolas" pitchFamily="49" charset="0"/>
        </a:defRPr>
      </a:lvl4pPr>
      <a:lvl5pPr algn="l" rtl="0" fontAlgn="base">
        <a:spcBef>
          <a:spcPct val="0"/>
        </a:spcBef>
        <a:spcAft>
          <a:spcPct val="0"/>
        </a:spcAft>
        <a:defRPr sz="4000">
          <a:solidFill>
            <a:srgbClr val="C1EEFF"/>
          </a:solidFill>
          <a:latin typeface="Consolas" pitchFamily="49" charset="0"/>
        </a:defRPr>
      </a:lvl5pPr>
      <a:lvl6pPr marL="457200" algn="l" rtl="0" fontAlgn="base">
        <a:spcBef>
          <a:spcPct val="0"/>
        </a:spcBef>
        <a:spcAft>
          <a:spcPct val="0"/>
        </a:spcAft>
        <a:defRPr sz="4000">
          <a:solidFill>
            <a:srgbClr val="C1EEFF"/>
          </a:solidFill>
          <a:latin typeface="Consolas" pitchFamily="49" charset="0"/>
        </a:defRPr>
      </a:lvl6pPr>
      <a:lvl7pPr marL="914400" algn="l" rtl="0" fontAlgn="base">
        <a:spcBef>
          <a:spcPct val="0"/>
        </a:spcBef>
        <a:spcAft>
          <a:spcPct val="0"/>
        </a:spcAft>
        <a:defRPr sz="4000">
          <a:solidFill>
            <a:srgbClr val="C1EEFF"/>
          </a:solidFill>
          <a:latin typeface="Consolas" pitchFamily="49" charset="0"/>
        </a:defRPr>
      </a:lvl7pPr>
      <a:lvl8pPr marL="1371600" algn="l" rtl="0" fontAlgn="base">
        <a:spcBef>
          <a:spcPct val="0"/>
        </a:spcBef>
        <a:spcAft>
          <a:spcPct val="0"/>
        </a:spcAft>
        <a:defRPr sz="4000">
          <a:solidFill>
            <a:srgbClr val="C1EEFF"/>
          </a:solidFill>
          <a:latin typeface="Consolas" pitchFamily="49" charset="0"/>
        </a:defRPr>
      </a:lvl8pPr>
      <a:lvl9pPr marL="1828800" algn="l" rtl="0" fontAlgn="base">
        <a:spcBef>
          <a:spcPct val="0"/>
        </a:spcBef>
        <a:spcAft>
          <a:spcPct val="0"/>
        </a:spcAft>
        <a:defRPr sz="4000">
          <a:solidFill>
            <a:srgbClr val="C1EEFF"/>
          </a:solidFill>
          <a:latin typeface="Consolas" pitchFamily="49" charset="0"/>
        </a:defRPr>
      </a:lvl9pPr>
      <a:extLst/>
    </p:titleStyle>
    <p:bodyStyle>
      <a:lvl1pPr marL="411163" indent="-342900" algn="l" rtl="0" fontAlgn="base">
        <a:spcBef>
          <a:spcPts val="700"/>
        </a:spcBef>
        <a:spcAft>
          <a:spcPct val="0"/>
        </a:spcAft>
        <a:buClr>
          <a:schemeClr val="tx2"/>
        </a:buClr>
        <a:buSzPct val="95000"/>
        <a:buFont typeface="Wingdings" pitchFamily="2" charset="2"/>
        <a:buChar char=""/>
        <a:defRPr sz="3000" kern="1200">
          <a:solidFill>
            <a:schemeClr val="tx1"/>
          </a:solidFill>
          <a:latin typeface="+mn-lt"/>
          <a:ea typeface="+mn-ea"/>
          <a:cs typeface="+mn-cs"/>
        </a:defRPr>
      </a:lvl1pPr>
      <a:lvl2pPr marL="739775" indent="-285750" algn="l" rtl="0" fontAlgn="base">
        <a:spcBef>
          <a:spcPct val="20000"/>
        </a:spcBef>
        <a:spcAft>
          <a:spcPct val="0"/>
        </a:spcAft>
        <a:buClr>
          <a:schemeClr val="accent2"/>
        </a:buClr>
        <a:buSzPct val="90000"/>
        <a:buFont typeface="Wingdings" pitchFamily="2" charset="2"/>
        <a:buChar char=""/>
        <a:defRPr sz="2600" kern="1200">
          <a:solidFill>
            <a:schemeClr val="tx1"/>
          </a:solidFill>
          <a:latin typeface="+mn-lt"/>
          <a:ea typeface="+mn-ea"/>
          <a:cs typeface="+mn-cs"/>
        </a:defRPr>
      </a:lvl2pPr>
      <a:lvl3pPr marL="995363" indent="-228600" algn="l" rtl="0" fontAlgn="base">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260475" indent="-228600" algn="l" rtl="0" fontAlgn="base">
        <a:spcBef>
          <a:spcPct val="20000"/>
        </a:spcBef>
        <a:spcAft>
          <a:spcPct val="0"/>
        </a:spcAft>
        <a:buClr>
          <a:srgbClr val="FEB80A"/>
        </a:buClr>
        <a:buFont typeface="Wingdings 3" pitchFamily="18" charset="2"/>
        <a:buChar char=""/>
        <a:defRPr sz="2200" kern="1200">
          <a:solidFill>
            <a:schemeClr val="tx1"/>
          </a:solidFill>
          <a:latin typeface="+mn-lt"/>
          <a:ea typeface="+mn-ea"/>
          <a:cs typeface="+mn-cs"/>
        </a:defRPr>
      </a:lvl4pPr>
      <a:lvl5pPr marL="1481138" indent="-209550" algn="l" rtl="0" fontAlgn="base">
        <a:spcBef>
          <a:spcPct val="20000"/>
        </a:spcBef>
        <a:spcAft>
          <a:spcPct val="0"/>
        </a:spcAft>
        <a:buClr>
          <a:srgbClr val="FEB80A"/>
        </a:buClr>
        <a:buFont typeface="Wingdings 2"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fontAlgn="auto">
              <a:spcAft>
                <a:spcPts val="0"/>
              </a:spcAft>
              <a:defRPr/>
            </a:pPr>
            <a:r>
              <a:rPr lang="en-US" sz="8000" dirty="0" smtClean="0">
                <a:solidFill>
                  <a:srgbClr val="FFFF00"/>
                </a:solidFill>
              </a:rPr>
              <a:t>Ender’s Game</a:t>
            </a:r>
            <a:endParaRPr lang="en-US" sz="8000" dirty="0">
              <a:solidFill>
                <a:srgbClr val="FFFF00"/>
              </a:solidFill>
            </a:endParaRPr>
          </a:p>
        </p:txBody>
      </p:sp>
      <p:sp>
        <p:nvSpPr>
          <p:cNvPr id="8195" name="Subtitle 2"/>
          <p:cNvSpPr>
            <a:spLocks noGrp="1"/>
          </p:cNvSpPr>
          <p:nvPr>
            <p:ph type="subTitle" idx="1"/>
          </p:nvPr>
        </p:nvSpPr>
        <p:spPr>
          <a:xfrm>
            <a:off x="914400" y="2835275"/>
            <a:ext cx="7772400" cy="1508125"/>
          </a:xfrm>
        </p:spPr>
        <p:txBody>
          <a:bodyPr/>
          <a:lstStyle/>
          <a:p>
            <a:pPr>
              <a:spcBef>
                <a:spcPct val="0"/>
              </a:spcBef>
            </a:pPr>
            <a:r>
              <a:rPr lang="en-US" smtClean="0"/>
              <a:t>Discussion Questions – Chapters 7 &amp; 8</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Laurier MacDonald\2011-2012\English\English 406\Term 3\Ender's Game\Photos\Battle School 2.jpeg"/>
          <p:cNvPicPr>
            <a:picLocks noChangeAspect="1" noChangeArrowheads="1"/>
          </p:cNvPicPr>
          <p:nvPr/>
        </p:nvPicPr>
        <p:blipFill>
          <a:blip r:embed="rId2" cstate="print"/>
          <a:srcRect/>
          <a:stretch>
            <a:fillRect/>
          </a:stretch>
        </p:blipFill>
        <p:spPr bwMode="auto">
          <a:xfrm>
            <a:off x="0" y="0"/>
            <a:ext cx="9144000" cy="6884479"/>
          </a:xfrm>
          <a:prstGeom prst="rect">
            <a:avLst/>
          </a:prstGeom>
          <a:noFill/>
        </p:spPr>
      </p:pic>
      <p:sp>
        <p:nvSpPr>
          <p:cNvPr id="5" name="Rectangle 4"/>
          <p:cNvSpPr/>
          <p:nvPr/>
        </p:nvSpPr>
        <p:spPr>
          <a:xfrm>
            <a:off x="467544" y="3933056"/>
            <a:ext cx="8347158" cy="2215991"/>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13800" b="1" cap="none" spc="0" dirty="0" smtClean="0">
                <a:ln/>
                <a:solidFill>
                  <a:schemeClr val="accent3"/>
                </a:solidFill>
                <a:effectLst/>
              </a:rPr>
              <a:t>Chapter 8</a:t>
            </a:r>
            <a:endParaRPr lang="en-US" sz="138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260648"/>
            <a:ext cx="7772400" cy="914400"/>
          </a:xfrm>
        </p:spPr>
        <p:txBody>
          <a:bodyPr/>
          <a:lstStyle/>
          <a:p>
            <a:pPr fontAlgn="auto">
              <a:spcAft>
                <a:spcPts val="0"/>
              </a:spcAft>
              <a:defRPr/>
            </a:pPr>
            <a:r>
              <a:rPr lang="en-US" sz="8000" b="1" dirty="0" smtClean="0">
                <a:solidFill>
                  <a:srgbClr val="FFFF00"/>
                </a:solidFill>
              </a:rPr>
              <a:t>Chapter 8</a:t>
            </a:r>
            <a:endParaRPr lang="en-US" sz="8000" b="1" dirty="0">
              <a:solidFill>
                <a:srgbClr val="FFFF00"/>
              </a:solidFill>
            </a:endParaRPr>
          </a:p>
        </p:txBody>
      </p:sp>
      <p:sp>
        <p:nvSpPr>
          <p:cNvPr id="13315" name="Content Placeholder 2"/>
          <p:cNvSpPr>
            <a:spLocks noGrp="1"/>
          </p:cNvSpPr>
          <p:nvPr>
            <p:ph idx="1"/>
          </p:nvPr>
        </p:nvSpPr>
        <p:spPr/>
        <p:txBody>
          <a:bodyPr/>
          <a:lstStyle/>
          <a:p>
            <a:pPr>
              <a:buNone/>
            </a:pPr>
            <a:r>
              <a:rPr lang="en-US" sz="5000" dirty="0" smtClean="0"/>
              <a:t>What do we finally learn during the opening dialogue, between Graff and…?</a:t>
            </a:r>
            <a:endParaRPr lang="en-US" sz="50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260648"/>
            <a:ext cx="7772400" cy="914400"/>
          </a:xfrm>
        </p:spPr>
        <p:txBody>
          <a:bodyPr/>
          <a:lstStyle/>
          <a:p>
            <a:pPr fontAlgn="auto">
              <a:spcAft>
                <a:spcPts val="0"/>
              </a:spcAft>
              <a:defRPr/>
            </a:pPr>
            <a:r>
              <a:rPr lang="en-US" sz="8000" b="1" dirty="0" smtClean="0">
                <a:solidFill>
                  <a:srgbClr val="FFFF00"/>
                </a:solidFill>
              </a:rPr>
              <a:t>Chapter 8</a:t>
            </a:r>
            <a:endParaRPr lang="en-US" sz="8000" b="1" dirty="0">
              <a:solidFill>
                <a:srgbClr val="FFFF00"/>
              </a:solidFill>
            </a:endParaRPr>
          </a:p>
        </p:txBody>
      </p:sp>
      <p:sp>
        <p:nvSpPr>
          <p:cNvPr id="13315" name="Content Placeholder 2"/>
          <p:cNvSpPr>
            <a:spLocks noGrp="1"/>
          </p:cNvSpPr>
          <p:nvPr>
            <p:ph idx="1"/>
          </p:nvPr>
        </p:nvSpPr>
        <p:spPr/>
        <p:txBody>
          <a:bodyPr/>
          <a:lstStyle/>
          <a:p>
            <a:pPr>
              <a:buNone/>
            </a:pPr>
            <a:r>
              <a:rPr lang="en-US" sz="5000" dirty="0" smtClean="0"/>
              <a:t>What is the “</a:t>
            </a:r>
            <a:r>
              <a:rPr lang="en-US" sz="5000" dirty="0" err="1" smtClean="0"/>
              <a:t>Strategos</a:t>
            </a:r>
            <a:r>
              <a:rPr lang="en-US" sz="5000" dirty="0" smtClean="0"/>
              <a:t>?”</a:t>
            </a:r>
          </a:p>
          <a:p>
            <a:pPr>
              <a:buNone/>
            </a:pPr>
            <a:endParaRPr lang="en-US" sz="1000" dirty="0" smtClean="0"/>
          </a:p>
          <a:p>
            <a:pPr>
              <a:buNone/>
            </a:pPr>
            <a:r>
              <a:rPr lang="en-US" sz="5000" dirty="0" smtClean="0"/>
              <a:t>What is the “</a:t>
            </a:r>
            <a:r>
              <a:rPr lang="en-US" sz="5000" dirty="0" err="1" smtClean="0"/>
              <a:t>Hegemon</a:t>
            </a:r>
            <a:r>
              <a:rPr lang="en-US" sz="5000" dirty="0" smtClean="0"/>
              <a:t>?”</a:t>
            </a:r>
          </a:p>
          <a:p>
            <a:pPr>
              <a:buNone/>
            </a:pPr>
            <a:endParaRPr lang="en-US" sz="1000" dirty="0" smtClean="0"/>
          </a:p>
          <a:p>
            <a:pPr>
              <a:buNone/>
            </a:pPr>
            <a:r>
              <a:rPr lang="en-US" sz="5000" dirty="0" smtClean="0"/>
              <a:t>What is the “</a:t>
            </a:r>
            <a:r>
              <a:rPr lang="en-US" sz="5000" dirty="0" err="1" smtClean="0"/>
              <a:t>Polemarch</a:t>
            </a:r>
            <a:r>
              <a:rPr lang="en-US" sz="5000" dirty="0" smtClean="0"/>
              <a:t>?”</a:t>
            </a:r>
            <a:endParaRPr lang="en-US" sz="5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260648"/>
            <a:ext cx="7772400" cy="914400"/>
          </a:xfrm>
        </p:spPr>
        <p:txBody>
          <a:bodyPr/>
          <a:lstStyle/>
          <a:p>
            <a:pPr fontAlgn="auto">
              <a:spcAft>
                <a:spcPts val="0"/>
              </a:spcAft>
              <a:defRPr/>
            </a:pPr>
            <a:r>
              <a:rPr lang="en-US" sz="8000" b="1" dirty="0" smtClean="0">
                <a:solidFill>
                  <a:srgbClr val="FFFF00"/>
                </a:solidFill>
              </a:rPr>
              <a:t>Chapter 8</a:t>
            </a:r>
            <a:endParaRPr lang="en-US" sz="8000" b="1" dirty="0">
              <a:solidFill>
                <a:srgbClr val="FFFF00"/>
              </a:solidFill>
            </a:endParaRPr>
          </a:p>
        </p:txBody>
      </p:sp>
      <p:sp>
        <p:nvSpPr>
          <p:cNvPr id="13315" name="Content Placeholder 2"/>
          <p:cNvSpPr>
            <a:spLocks noGrp="1"/>
          </p:cNvSpPr>
          <p:nvPr>
            <p:ph idx="1"/>
          </p:nvPr>
        </p:nvSpPr>
        <p:spPr/>
        <p:txBody>
          <a:bodyPr/>
          <a:lstStyle/>
          <a:p>
            <a:pPr>
              <a:buNone/>
            </a:pPr>
            <a:r>
              <a:rPr lang="en-CA" sz="4800" u="sng" dirty="0" smtClean="0"/>
              <a:t>Define the following terms: </a:t>
            </a:r>
          </a:p>
          <a:p>
            <a:pPr lvl="1"/>
            <a:r>
              <a:rPr lang="en-CA" sz="5000" i="1" dirty="0" smtClean="0"/>
              <a:t>Xenophobia</a:t>
            </a:r>
            <a:r>
              <a:rPr lang="en-CA" sz="5000" dirty="0" smtClean="0"/>
              <a:t> </a:t>
            </a:r>
          </a:p>
          <a:p>
            <a:pPr lvl="1"/>
            <a:r>
              <a:rPr lang="en-CA" sz="5000" i="1" dirty="0" smtClean="0"/>
              <a:t>Genocide</a:t>
            </a:r>
            <a:endParaRPr lang="en-US" sz="5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nodeType="click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animEffect transition="in" filter="diamond(in)">
                                      <p:cBhvr>
                                        <p:cTn id="11" dur="2000"/>
                                        <p:tgtEl>
                                          <p:spTgt spid="133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CA" sz="5400" dirty="0" smtClean="0">
                <a:solidFill>
                  <a:srgbClr val="FFFF00"/>
                </a:solidFill>
              </a:rPr>
              <a:t>XENOPHOBIA</a:t>
            </a:r>
          </a:p>
        </p:txBody>
      </p:sp>
      <p:sp>
        <p:nvSpPr>
          <p:cNvPr id="28675" name="Rectangle 3"/>
          <p:cNvSpPr>
            <a:spLocks noGrp="1"/>
          </p:cNvSpPr>
          <p:nvPr>
            <p:ph type="body" idx="1"/>
          </p:nvPr>
        </p:nvSpPr>
        <p:spPr/>
        <p:txBody>
          <a:bodyPr/>
          <a:lstStyle/>
          <a:p>
            <a:r>
              <a:rPr lang="en-CA" b="1" dirty="0" smtClean="0"/>
              <a:t>Xenophobia</a:t>
            </a:r>
            <a:r>
              <a:rPr lang="en-CA" dirty="0" smtClean="0"/>
              <a:t> is a dislike and/or fear of that which is unknown or different from oneself. The term is typically used to describe a fear or dislike of foreigners or of people significantly different from oneself, usually in the context of visibly differentiated minorities. </a:t>
            </a:r>
          </a:p>
          <a:p>
            <a:endParaRPr lang="en-CA" dirty="0" smtClean="0"/>
          </a:p>
          <a:p>
            <a:pPr>
              <a:buFont typeface="Wingdings" pitchFamily="2" charset="2"/>
              <a:buNone/>
            </a:pPr>
            <a:r>
              <a:rPr lang="en-CA" sz="2000" dirty="0" smtClean="0"/>
              <a:t>“Xenophobia.” </a:t>
            </a:r>
            <a:r>
              <a:rPr lang="en-CA" sz="2000" i="1" dirty="0" smtClean="0"/>
              <a:t>Wikipedia.</a:t>
            </a:r>
            <a:r>
              <a:rPr lang="en-CA" sz="2000" dirty="0" smtClean="0"/>
              <a:t> Apr 28</a:t>
            </a:r>
            <a:r>
              <a:rPr lang="en-CA" sz="2000" baseline="30000" dirty="0" smtClean="0"/>
              <a:t>th</a:t>
            </a:r>
            <a:r>
              <a:rPr lang="en-CA" sz="2000" dirty="0" smtClean="0"/>
              <a:t> 2010. Web. April 21</a:t>
            </a:r>
            <a:r>
              <a:rPr lang="en-CA" sz="2000" baseline="30000" dirty="0" smtClean="0"/>
              <a:t>st</a:t>
            </a:r>
            <a:r>
              <a:rPr lang="en-CA" sz="2000" dirty="0" smtClean="0"/>
              <a:t> 2010.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en-CA" sz="6000" dirty="0" smtClean="0">
                <a:solidFill>
                  <a:srgbClr val="FFFF00"/>
                </a:solidFill>
              </a:rPr>
              <a:t>GENOCIDE</a:t>
            </a:r>
          </a:p>
        </p:txBody>
      </p:sp>
      <p:sp>
        <p:nvSpPr>
          <p:cNvPr id="29699" name="Rectangle 3"/>
          <p:cNvSpPr>
            <a:spLocks noGrp="1"/>
          </p:cNvSpPr>
          <p:nvPr>
            <p:ph type="body" idx="1"/>
          </p:nvPr>
        </p:nvSpPr>
        <p:spPr/>
        <p:txBody>
          <a:bodyPr/>
          <a:lstStyle/>
          <a:p>
            <a:pPr marL="84138" indent="-15875">
              <a:lnSpc>
                <a:spcPct val="90000"/>
              </a:lnSpc>
              <a:buFont typeface="Wingdings" pitchFamily="2" charset="2"/>
              <a:buNone/>
            </a:pPr>
            <a:r>
              <a:rPr lang="en-CA" sz="2600" dirty="0" smtClean="0"/>
              <a:t>"any of the following acts committed with intent to destroy, in whole or in part, a national, ethnical, racial or religious group, as such: killing members of the group; causing serious bodily or mental harm to members of the group; deliberately inflicting on the group conditions of life, calculated to bring about its physical destruction in whole or in part; imposing measures intended to prevent births within the group; [and] forcibly transferring children of the group to another group." </a:t>
            </a:r>
          </a:p>
          <a:p>
            <a:pPr marL="84138" indent="-15875">
              <a:lnSpc>
                <a:spcPct val="90000"/>
              </a:lnSpc>
              <a:buFont typeface="Wingdings" pitchFamily="2" charset="2"/>
              <a:buNone/>
            </a:pPr>
            <a:endParaRPr lang="en-CA" sz="2600" dirty="0" smtClean="0"/>
          </a:p>
          <a:p>
            <a:pPr marL="84138" indent="-15875">
              <a:lnSpc>
                <a:spcPct val="90000"/>
              </a:lnSpc>
              <a:buFont typeface="Wingdings" pitchFamily="2" charset="2"/>
              <a:buNone/>
            </a:pPr>
            <a:r>
              <a:rPr lang="en-CA" sz="1600" dirty="0" smtClean="0"/>
              <a:t>Office of the High Commissioner for Human Rights.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914400"/>
          </a:xfrm>
        </p:spPr>
        <p:txBody>
          <a:bodyPr/>
          <a:lstStyle/>
          <a:p>
            <a:pPr fontAlgn="auto">
              <a:spcAft>
                <a:spcPts val="0"/>
              </a:spcAft>
              <a:defRPr/>
            </a:pPr>
            <a:r>
              <a:rPr lang="en-US" sz="8800" b="1" dirty="0" smtClean="0">
                <a:solidFill>
                  <a:srgbClr val="FFFF00"/>
                </a:solidFill>
              </a:rPr>
              <a:t>Chapter 8</a:t>
            </a:r>
            <a:endParaRPr lang="en-US" sz="8800" dirty="0">
              <a:solidFill>
                <a:srgbClr val="FFFF00"/>
              </a:solidFill>
            </a:endParaRPr>
          </a:p>
        </p:txBody>
      </p:sp>
      <p:sp>
        <p:nvSpPr>
          <p:cNvPr id="14339" name="Content Placeholder 2"/>
          <p:cNvSpPr>
            <a:spLocks noGrp="1"/>
          </p:cNvSpPr>
          <p:nvPr>
            <p:ph idx="1"/>
          </p:nvPr>
        </p:nvSpPr>
        <p:spPr/>
        <p:txBody>
          <a:bodyPr/>
          <a:lstStyle/>
          <a:p>
            <a:pPr marL="88900" indent="-20638">
              <a:buNone/>
            </a:pPr>
            <a:r>
              <a:rPr lang="en-CA" sz="4400" dirty="0" smtClean="0"/>
              <a:t>"Fairness is a wonderful attribute. it has nothing to do with war" (p. 97).</a:t>
            </a:r>
          </a:p>
          <a:p>
            <a:endParaRPr lang="en-US" sz="1000" dirty="0" smtClean="0"/>
          </a:p>
          <a:p>
            <a:pPr marL="88900" indent="0" algn="ctr">
              <a:buNone/>
            </a:pPr>
            <a:r>
              <a:rPr lang="en-US" sz="6000" dirty="0" smtClean="0">
                <a:solidFill>
                  <a:srgbClr val="C00000"/>
                </a:solidFill>
              </a:rPr>
              <a:t>Do you agree or disagree with Graff?</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914400"/>
          </a:xfrm>
        </p:spPr>
        <p:txBody>
          <a:bodyPr/>
          <a:lstStyle/>
          <a:p>
            <a:pPr fontAlgn="auto">
              <a:spcAft>
                <a:spcPts val="0"/>
              </a:spcAft>
              <a:defRPr/>
            </a:pPr>
            <a:r>
              <a:rPr lang="en-US" sz="8800" b="1" dirty="0" smtClean="0">
                <a:solidFill>
                  <a:srgbClr val="FFFF00"/>
                </a:solidFill>
              </a:rPr>
              <a:t>Chapter 8</a:t>
            </a:r>
            <a:endParaRPr lang="en-US" sz="8800" dirty="0">
              <a:solidFill>
                <a:srgbClr val="FFFF00"/>
              </a:solidFill>
            </a:endParaRPr>
          </a:p>
        </p:txBody>
      </p:sp>
      <p:sp>
        <p:nvSpPr>
          <p:cNvPr id="14339" name="Content Placeholder 2"/>
          <p:cNvSpPr>
            <a:spLocks noGrp="1"/>
          </p:cNvSpPr>
          <p:nvPr>
            <p:ph idx="1"/>
          </p:nvPr>
        </p:nvSpPr>
        <p:spPr/>
        <p:txBody>
          <a:bodyPr/>
          <a:lstStyle/>
          <a:p>
            <a:pPr marL="88900" indent="-20638">
              <a:buNone/>
            </a:pPr>
            <a:r>
              <a:rPr lang="en-US" sz="4000" dirty="0" smtClean="0"/>
              <a:t>“[Ender ] believed, but the seed of  doubt was there…it changed everything, to have that seed growing. It made Ender listen more carefully to what people meant, instead of what they said. It made him wise” </a:t>
            </a:r>
            <a:r>
              <a:rPr lang="en-US" sz="3600" dirty="0" smtClean="0"/>
              <a:t>(Card, p. 111).</a:t>
            </a:r>
            <a:endParaRPr lang="en-US" sz="40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260648"/>
            <a:ext cx="7772400" cy="914400"/>
          </a:xfrm>
        </p:spPr>
        <p:txBody>
          <a:bodyPr/>
          <a:lstStyle/>
          <a:p>
            <a:pPr fontAlgn="auto">
              <a:spcAft>
                <a:spcPts val="0"/>
              </a:spcAft>
              <a:defRPr/>
            </a:pPr>
            <a:r>
              <a:rPr lang="en-US" sz="8800" b="1" dirty="0" smtClean="0">
                <a:solidFill>
                  <a:srgbClr val="FFFF00"/>
                </a:solidFill>
              </a:rPr>
              <a:t>Chapter 8</a:t>
            </a:r>
            <a:endParaRPr lang="en-US" sz="8800" dirty="0">
              <a:solidFill>
                <a:srgbClr val="FFFF00"/>
              </a:solidFill>
            </a:endParaRPr>
          </a:p>
        </p:txBody>
      </p:sp>
      <p:sp>
        <p:nvSpPr>
          <p:cNvPr id="15363" name="Content Placeholder 2"/>
          <p:cNvSpPr>
            <a:spLocks noGrp="1"/>
          </p:cNvSpPr>
          <p:nvPr>
            <p:ph idx="1"/>
          </p:nvPr>
        </p:nvSpPr>
        <p:spPr/>
        <p:txBody>
          <a:bodyPr/>
          <a:lstStyle/>
          <a:p>
            <a:pPr marL="88900" indent="-20638">
              <a:buNone/>
            </a:pPr>
            <a:r>
              <a:rPr lang="en-US" sz="4400" dirty="0" smtClean="0"/>
              <a:t>Describe the different leadership </a:t>
            </a:r>
            <a:r>
              <a:rPr lang="en-US" sz="4400" b="1" u="sng" dirty="0" smtClean="0"/>
              <a:t>styles</a:t>
            </a:r>
            <a:r>
              <a:rPr lang="en-US" sz="4400" dirty="0" smtClean="0"/>
              <a:t> Ender has encountered through…</a:t>
            </a:r>
          </a:p>
          <a:p>
            <a:pPr marL="627063" lvl="1" indent="-298450"/>
            <a:r>
              <a:rPr lang="en-US" sz="4000" dirty="0" smtClean="0"/>
              <a:t>Bonzo</a:t>
            </a:r>
            <a:endParaRPr lang="en-US" sz="4000" dirty="0" smtClean="0"/>
          </a:p>
          <a:p>
            <a:pPr marL="627063" lvl="1" indent="-298450"/>
            <a:r>
              <a:rPr lang="en-US" sz="4000" dirty="0" smtClean="0"/>
              <a:t>Rose</a:t>
            </a:r>
          </a:p>
          <a:p>
            <a:pPr marL="627063" lvl="1" indent="-298450"/>
            <a:r>
              <a:rPr lang="en-US" sz="4000" dirty="0" smtClean="0"/>
              <a:t>Dink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27584" y="188640"/>
            <a:ext cx="7772400" cy="914400"/>
          </a:xfrm>
        </p:spPr>
        <p:txBody>
          <a:bodyPr/>
          <a:lstStyle/>
          <a:p>
            <a:r>
              <a:rPr lang="en-CA" sz="8000" b="1" dirty="0" smtClean="0">
                <a:solidFill>
                  <a:srgbClr val="FFFF00"/>
                </a:solidFill>
              </a:rPr>
              <a:t>Chapter 8</a:t>
            </a:r>
            <a:endParaRPr lang="en-US" sz="8000" b="1" dirty="0">
              <a:solidFill>
                <a:srgbClr val="FFFF00"/>
              </a:solidFill>
            </a:endParaRPr>
          </a:p>
        </p:txBody>
      </p:sp>
      <p:sp>
        <p:nvSpPr>
          <p:cNvPr id="5" name="Content Placeholder 4"/>
          <p:cNvSpPr>
            <a:spLocks noGrp="1"/>
          </p:cNvSpPr>
          <p:nvPr>
            <p:ph idx="1"/>
          </p:nvPr>
        </p:nvSpPr>
        <p:spPr/>
        <p:txBody>
          <a:bodyPr/>
          <a:lstStyle/>
          <a:p>
            <a:pPr marL="177800" indent="0">
              <a:buNone/>
            </a:pPr>
            <a:r>
              <a:rPr lang="en-CA" sz="4800" dirty="0" smtClean="0"/>
              <a:t>“Battle school doesn’t create </a:t>
            </a:r>
            <a:r>
              <a:rPr lang="en-CA" sz="4800" i="1" dirty="0" smtClean="0"/>
              <a:t>anything</a:t>
            </a:r>
            <a:r>
              <a:rPr lang="en-CA" sz="4800" dirty="0" smtClean="0"/>
              <a:t>. It just destroys” </a:t>
            </a:r>
            <a:r>
              <a:rPr lang="en-CA" sz="3200" dirty="0" smtClean="0"/>
              <a:t>(Card, p.109</a:t>
            </a:r>
            <a:r>
              <a:rPr lang="en-CA" sz="3200" dirty="0" smtClean="0"/>
              <a:t>).</a:t>
            </a:r>
          </a:p>
          <a:p>
            <a:pPr marL="177800" indent="0">
              <a:buNone/>
            </a:pPr>
            <a:endParaRPr lang="en-CA" sz="3200" dirty="0" smtClean="0"/>
          </a:p>
          <a:p>
            <a:pPr marL="177800" indent="0" algn="ctr">
              <a:buNone/>
            </a:pPr>
            <a:r>
              <a:rPr lang="en-CA" sz="6000" dirty="0" smtClean="0">
                <a:solidFill>
                  <a:srgbClr val="C00000"/>
                </a:solidFill>
              </a:rPr>
              <a:t>What do you think of Dink as leader?</a:t>
            </a:r>
            <a:endParaRPr lang="en-CA" sz="6000" dirty="0" smtClean="0">
              <a:solidFill>
                <a:srgbClr val="C00000"/>
              </a:solidFill>
            </a:endParaRPr>
          </a:p>
          <a:p>
            <a:pPr>
              <a:buNone/>
            </a:pPr>
            <a:endParaRPr lang="en-CA" dirty="0" smtClean="0"/>
          </a:p>
          <a:p>
            <a:pPr>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Laurier MacDonald\2011-2012\English\English 406\Term 3\Ender's Game\Photos\Battle school.jpeg"/>
          <p:cNvPicPr>
            <a:picLocks noChangeAspect="1" noChangeArrowheads="1"/>
          </p:cNvPicPr>
          <p:nvPr/>
        </p:nvPicPr>
        <p:blipFill>
          <a:blip r:embed="rId2" cstate="print"/>
          <a:srcRect/>
          <a:stretch>
            <a:fillRect/>
          </a:stretch>
        </p:blipFill>
        <p:spPr bwMode="auto">
          <a:xfrm>
            <a:off x="4644008" y="0"/>
            <a:ext cx="4499992" cy="6848889"/>
          </a:xfrm>
          <a:prstGeom prst="rect">
            <a:avLst/>
          </a:prstGeom>
          <a:noFill/>
        </p:spPr>
      </p:pic>
      <p:sp>
        <p:nvSpPr>
          <p:cNvPr id="7" name="Rectangle 6"/>
          <p:cNvSpPr/>
          <p:nvPr/>
        </p:nvSpPr>
        <p:spPr>
          <a:xfrm>
            <a:off x="0" y="4995952"/>
            <a:ext cx="6987810" cy="1862048"/>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11500" b="1" cap="none" spc="0" dirty="0" smtClean="0">
                <a:ln/>
                <a:solidFill>
                  <a:schemeClr val="accent3"/>
                </a:solidFill>
                <a:effectLst/>
              </a:rPr>
              <a:t>Chapter 7</a:t>
            </a:r>
            <a:endParaRPr lang="en-US" sz="115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260648"/>
            <a:ext cx="7772400" cy="914400"/>
          </a:xfrm>
        </p:spPr>
        <p:txBody>
          <a:bodyPr/>
          <a:lstStyle/>
          <a:p>
            <a:pPr fontAlgn="auto">
              <a:spcAft>
                <a:spcPts val="0"/>
              </a:spcAft>
              <a:defRPr/>
            </a:pPr>
            <a:r>
              <a:rPr lang="en-US" sz="8000" b="1" dirty="0" smtClean="0">
                <a:solidFill>
                  <a:srgbClr val="FFFF00"/>
                </a:solidFill>
              </a:rPr>
              <a:t>Chapter 8</a:t>
            </a:r>
            <a:endParaRPr lang="en-US" sz="8000" dirty="0">
              <a:solidFill>
                <a:srgbClr val="FFFF00"/>
              </a:solidFill>
            </a:endParaRPr>
          </a:p>
        </p:txBody>
      </p:sp>
      <p:sp>
        <p:nvSpPr>
          <p:cNvPr id="16387" name="Content Placeholder 2"/>
          <p:cNvSpPr>
            <a:spLocks noGrp="1"/>
          </p:cNvSpPr>
          <p:nvPr>
            <p:ph idx="1"/>
          </p:nvPr>
        </p:nvSpPr>
        <p:spPr/>
        <p:txBody>
          <a:bodyPr/>
          <a:lstStyle/>
          <a:p>
            <a:pPr marL="177800" indent="0">
              <a:buNone/>
            </a:pPr>
            <a:r>
              <a:rPr lang="en-US" sz="4000" dirty="0" smtClean="0"/>
              <a:t>“And then a worse fear, that he </a:t>
            </a:r>
            <a:r>
              <a:rPr lang="en-US" sz="4000" i="1" dirty="0" smtClean="0"/>
              <a:t>was </a:t>
            </a:r>
            <a:r>
              <a:rPr lang="en-US" sz="4000" dirty="0" smtClean="0"/>
              <a:t>a killer, only better at </a:t>
            </a:r>
            <a:r>
              <a:rPr lang="en-US" sz="4000" dirty="0" smtClean="0"/>
              <a:t>it than Peter ever was; that is was this trait that pleased the teachers…I’m the bloody bastard you wanted when you had me spawned. I’m your tool” </a:t>
            </a:r>
            <a:r>
              <a:rPr lang="en-US" sz="2800" dirty="0" smtClean="0"/>
              <a:t>(Card, pp. 118-9).</a:t>
            </a:r>
            <a:endParaRPr lang="en-US" sz="44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260648"/>
            <a:ext cx="7772400" cy="914400"/>
          </a:xfrm>
        </p:spPr>
        <p:txBody>
          <a:bodyPr/>
          <a:lstStyle/>
          <a:p>
            <a:pPr fontAlgn="auto">
              <a:spcAft>
                <a:spcPts val="0"/>
              </a:spcAft>
              <a:defRPr/>
            </a:pPr>
            <a:r>
              <a:rPr lang="en-US" sz="8000" b="1" dirty="0" smtClean="0">
                <a:solidFill>
                  <a:srgbClr val="FFFF00"/>
                </a:solidFill>
              </a:rPr>
              <a:t>Chapter 8</a:t>
            </a:r>
            <a:endParaRPr lang="en-US" sz="8000" dirty="0">
              <a:solidFill>
                <a:srgbClr val="FFFF00"/>
              </a:solidFill>
            </a:endParaRPr>
          </a:p>
        </p:txBody>
      </p:sp>
      <p:sp>
        <p:nvSpPr>
          <p:cNvPr id="16387" name="Content Placeholder 2"/>
          <p:cNvSpPr>
            <a:spLocks noGrp="1"/>
          </p:cNvSpPr>
          <p:nvPr>
            <p:ph idx="1"/>
          </p:nvPr>
        </p:nvSpPr>
        <p:spPr/>
        <p:txBody>
          <a:bodyPr/>
          <a:lstStyle/>
          <a:p>
            <a:pPr marL="177800" indent="0">
              <a:buNone/>
            </a:pPr>
            <a:r>
              <a:rPr lang="en-CA" sz="4400" dirty="0" smtClean="0"/>
              <a:t>The face in the mirror represents a personal crisis for Ender. </a:t>
            </a:r>
          </a:p>
          <a:p>
            <a:pPr>
              <a:buNone/>
            </a:pPr>
            <a:endParaRPr lang="en-CA" sz="4400" dirty="0" smtClean="0"/>
          </a:p>
          <a:p>
            <a:pPr marL="177800" indent="0">
              <a:buNone/>
            </a:pPr>
            <a:r>
              <a:rPr lang="en-CA" sz="4400" dirty="0" smtClean="0"/>
              <a:t>Whose face is it and why is this Ender’s biggest fear?</a:t>
            </a:r>
            <a:endParaRPr lang="en-US" sz="4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animEffect transition="in" filter="fade">
                                      <p:cBhvr>
                                        <p:cTn id="7" dur="2000"/>
                                        <p:tgtEl>
                                          <p:spTgt spid="163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71800" y="5661248"/>
            <a:ext cx="3852530"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dirty="0" smtClean="0">
                <a:ln/>
                <a:solidFill>
                  <a:schemeClr val="accent3"/>
                </a:solidFill>
              </a:rPr>
              <a:t>Thank You.</a:t>
            </a:r>
            <a:endParaRPr lang="en-US" sz="5400" b="1" cap="none" spc="0" dirty="0">
              <a:ln/>
              <a:solidFill>
                <a:schemeClr val="accent3"/>
              </a:solidFill>
              <a:effectLst/>
            </a:endParaRPr>
          </a:p>
        </p:txBody>
      </p:sp>
      <p:pic>
        <p:nvPicPr>
          <p:cNvPr id="4098" name="Picture 2" descr="C:\Documents and Settings\LMAC\My Documents\My Pictures\Comics\545147_284454964977993_199020000188157_603671_1706441111_n.jpg"/>
          <p:cNvPicPr>
            <a:picLocks noChangeAspect="1" noChangeArrowheads="1"/>
          </p:cNvPicPr>
          <p:nvPr/>
        </p:nvPicPr>
        <p:blipFill>
          <a:blip r:embed="rId2" cstate="print"/>
          <a:srcRect/>
          <a:stretch>
            <a:fillRect/>
          </a:stretch>
        </p:blipFill>
        <p:spPr bwMode="auto">
          <a:xfrm>
            <a:off x="899592" y="260648"/>
            <a:ext cx="7344816" cy="550861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914400"/>
          </a:xfrm>
        </p:spPr>
        <p:txBody>
          <a:bodyPr/>
          <a:lstStyle/>
          <a:p>
            <a:pPr fontAlgn="auto">
              <a:spcAft>
                <a:spcPts val="0"/>
              </a:spcAft>
              <a:defRPr/>
            </a:pPr>
            <a:r>
              <a:rPr lang="en-US" sz="8000" b="1" dirty="0" smtClean="0">
                <a:solidFill>
                  <a:srgbClr val="FFFF00"/>
                </a:solidFill>
              </a:rPr>
              <a:t>Chapter 7</a:t>
            </a:r>
            <a:endParaRPr lang="en-US" sz="8000" b="1" dirty="0">
              <a:solidFill>
                <a:srgbClr val="FFFF00"/>
              </a:solidFill>
            </a:endParaRPr>
          </a:p>
        </p:txBody>
      </p:sp>
      <p:sp>
        <p:nvSpPr>
          <p:cNvPr id="9219" name="Content Placeholder 2"/>
          <p:cNvSpPr>
            <a:spLocks noGrp="1"/>
          </p:cNvSpPr>
          <p:nvPr>
            <p:ph idx="1"/>
          </p:nvPr>
        </p:nvSpPr>
        <p:spPr/>
        <p:txBody>
          <a:bodyPr/>
          <a:lstStyle/>
          <a:p>
            <a:r>
              <a:rPr lang="en-CA" sz="4400" dirty="0" smtClean="0"/>
              <a:t>Who is Graff talking to this time?</a:t>
            </a:r>
          </a:p>
          <a:p>
            <a:endParaRPr lang="en-CA" sz="1000" dirty="0" smtClean="0"/>
          </a:p>
          <a:p>
            <a:r>
              <a:rPr lang="en-CA" sz="4400" dirty="0" smtClean="0"/>
              <a:t>Which name are we given?</a:t>
            </a:r>
            <a:endParaRPr lang="en-US" sz="4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772400" cy="914400"/>
          </a:xfrm>
        </p:spPr>
        <p:txBody>
          <a:bodyPr/>
          <a:lstStyle/>
          <a:p>
            <a:pPr fontAlgn="auto">
              <a:spcAft>
                <a:spcPts val="0"/>
              </a:spcAft>
              <a:defRPr/>
            </a:pPr>
            <a:r>
              <a:rPr lang="en-US" sz="8000" b="1" dirty="0" smtClean="0">
                <a:solidFill>
                  <a:srgbClr val="FFFF00"/>
                </a:solidFill>
              </a:rPr>
              <a:t>Chapter 7</a:t>
            </a:r>
            <a:endParaRPr lang="en-US" sz="8000" b="1" dirty="0">
              <a:solidFill>
                <a:srgbClr val="FFFF00"/>
              </a:solidFill>
            </a:endParaRPr>
          </a:p>
        </p:txBody>
      </p:sp>
      <p:sp>
        <p:nvSpPr>
          <p:cNvPr id="9219" name="Content Placeholder 2"/>
          <p:cNvSpPr>
            <a:spLocks noGrp="1"/>
          </p:cNvSpPr>
          <p:nvPr>
            <p:ph idx="1"/>
          </p:nvPr>
        </p:nvSpPr>
        <p:spPr/>
        <p:txBody>
          <a:bodyPr/>
          <a:lstStyle/>
          <a:p>
            <a:r>
              <a:rPr lang="en-CA" sz="4400" dirty="0" smtClean="0"/>
              <a:t>Who does Ender meet in this chapter? </a:t>
            </a:r>
            <a:endParaRPr lang="en-CA" sz="4400" dirty="0" smtClean="0"/>
          </a:p>
          <a:p>
            <a:pPr>
              <a:buNone/>
            </a:pPr>
            <a:r>
              <a:rPr lang="en-CA" sz="4400" dirty="0" smtClean="0"/>
              <a:t> </a:t>
            </a:r>
            <a:endParaRPr lang="en-CA" sz="4400" dirty="0" smtClean="0"/>
          </a:p>
          <a:p>
            <a:r>
              <a:rPr lang="en-CA" sz="4400" dirty="0" smtClean="0"/>
              <a:t>And why do you think they are important?</a:t>
            </a:r>
            <a:endParaRPr lang="en-US" sz="44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Laurier MacDonald\2011-2012\English\English 406\Term 3\Ender's Game\Photos\Petra.jpe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4531840" y="4642009"/>
            <a:ext cx="4612160" cy="2215991"/>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13800" b="1" cap="none" spc="0" dirty="0" smtClean="0">
                <a:ln/>
                <a:solidFill>
                  <a:schemeClr val="accent3"/>
                </a:solidFill>
                <a:effectLst/>
              </a:rPr>
              <a:t>Petra</a:t>
            </a:r>
            <a:endParaRPr lang="en-US" sz="138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88640"/>
            <a:ext cx="7772400" cy="914400"/>
          </a:xfrm>
        </p:spPr>
        <p:txBody>
          <a:bodyPr/>
          <a:lstStyle/>
          <a:p>
            <a:pPr fontAlgn="auto">
              <a:spcAft>
                <a:spcPts val="0"/>
              </a:spcAft>
              <a:defRPr/>
            </a:pPr>
            <a:r>
              <a:rPr lang="en-US" sz="8800" b="1" dirty="0" smtClean="0">
                <a:solidFill>
                  <a:srgbClr val="FFFF00"/>
                </a:solidFill>
              </a:rPr>
              <a:t>Chapter 7</a:t>
            </a:r>
            <a:endParaRPr lang="en-US" sz="8800" dirty="0">
              <a:solidFill>
                <a:srgbClr val="FFFF00"/>
              </a:solidFill>
            </a:endParaRPr>
          </a:p>
        </p:txBody>
      </p:sp>
      <p:sp>
        <p:nvSpPr>
          <p:cNvPr id="10243" name="Content Placeholder 2"/>
          <p:cNvSpPr>
            <a:spLocks noGrp="1"/>
          </p:cNvSpPr>
          <p:nvPr>
            <p:ph idx="1"/>
          </p:nvPr>
        </p:nvSpPr>
        <p:spPr/>
        <p:txBody>
          <a:bodyPr/>
          <a:lstStyle/>
          <a:p>
            <a:pPr>
              <a:buNone/>
            </a:pPr>
            <a:r>
              <a:rPr lang="en-CA" sz="4800" dirty="0" smtClean="0"/>
              <a:t>What are the key events in this chapter</a:t>
            </a:r>
            <a:r>
              <a:rPr lang="en-CA" sz="4800" dirty="0" smtClean="0"/>
              <a:t>?</a:t>
            </a:r>
          </a:p>
          <a:p>
            <a:pPr lvl="1"/>
            <a:r>
              <a:rPr lang="en-US" sz="2800" dirty="0" smtClean="0"/>
              <a:t>Alai and Ender</a:t>
            </a:r>
          </a:p>
          <a:p>
            <a:pPr lvl="1"/>
            <a:r>
              <a:rPr lang="en-US" sz="2800" dirty="0" smtClean="0"/>
              <a:t>Meeting Petra and Bonzo</a:t>
            </a:r>
          </a:p>
          <a:p>
            <a:pPr lvl="1"/>
            <a:r>
              <a:rPr lang="en-US" sz="2800" dirty="0" smtClean="0"/>
              <a:t>Practicing with the </a:t>
            </a:r>
            <a:r>
              <a:rPr lang="en-US" sz="2800" dirty="0" err="1" smtClean="0"/>
              <a:t>Launchies</a:t>
            </a:r>
            <a:r>
              <a:rPr lang="en-US" sz="2800" dirty="0" smtClean="0"/>
              <a:t> &amp; Petra</a:t>
            </a:r>
          </a:p>
          <a:p>
            <a:pPr lvl="1"/>
            <a:r>
              <a:rPr lang="en-US" sz="2800" dirty="0" smtClean="0"/>
              <a:t>Obeying orders – Disobeying orders</a:t>
            </a:r>
          </a:p>
          <a:p>
            <a:pPr lvl="1"/>
            <a:r>
              <a:rPr lang="en-US" sz="2800" dirty="0" err="1" smtClean="0"/>
              <a:t>Bonzo’s</a:t>
            </a:r>
            <a:r>
              <a:rPr lang="en-US" sz="2800" dirty="0" smtClean="0"/>
              <a:t> leadership</a:t>
            </a: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88640"/>
            <a:ext cx="7772400" cy="914400"/>
          </a:xfrm>
        </p:spPr>
        <p:txBody>
          <a:bodyPr/>
          <a:lstStyle/>
          <a:p>
            <a:pPr fontAlgn="auto">
              <a:spcAft>
                <a:spcPts val="0"/>
              </a:spcAft>
              <a:defRPr/>
            </a:pPr>
            <a:r>
              <a:rPr lang="en-US" sz="8800" b="1" dirty="0" smtClean="0">
                <a:solidFill>
                  <a:srgbClr val="FFFF00"/>
                </a:solidFill>
              </a:rPr>
              <a:t>Chapter 7</a:t>
            </a:r>
            <a:endParaRPr lang="en-US" sz="8800" dirty="0">
              <a:solidFill>
                <a:srgbClr val="FFFF00"/>
              </a:solidFill>
            </a:endParaRPr>
          </a:p>
        </p:txBody>
      </p:sp>
      <p:sp>
        <p:nvSpPr>
          <p:cNvPr id="10243" name="Content Placeholder 2"/>
          <p:cNvSpPr>
            <a:spLocks noGrp="1"/>
          </p:cNvSpPr>
          <p:nvPr>
            <p:ph idx="1"/>
          </p:nvPr>
        </p:nvSpPr>
        <p:spPr/>
        <p:txBody>
          <a:bodyPr/>
          <a:lstStyle/>
          <a:p>
            <a:pPr marL="0" indent="0">
              <a:buNone/>
            </a:pPr>
            <a:r>
              <a:rPr lang="en-CA" sz="3600" dirty="0" smtClean="0"/>
              <a:t>Speaking with Petra, Ender silently identifies the adults in charge as the “enemy” (p. 85). </a:t>
            </a:r>
            <a:endParaRPr lang="en-CA" sz="3600" dirty="0" smtClean="0"/>
          </a:p>
          <a:p>
            <a:pPr marL="0" indent="0">
              <a:buNone/>
            </a:pPr>
            <a:endParaRPr lang="en-CA" sz="3600" dirty="0" smtClean="0"/>
          </a:p>
          <a:p>
            <a:pPr marL="0" indent="0" algn="ctr">
              <a:buNone/>
            </a:pPr>
            <a:r>
              <a:rPr lang="en-CA" sz="6000" dirty="0" smtClean="0">
                <a:solidFill>
                  <a:srgbClr val="C00000"/>
                </a:solidFill>
              </a:rPr>
              <a:t>Why is this significant?</a:t>
            </a:r>
            <a:endParaRPr lang="en-CA" sz="6000"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88640"/>
            <a:ext cx="7772400" cy="914400"/>
          </a:xfrm>
        </p:spPr>
        <p:txBody>
          <a:bodyPr/>
          <a:lstStyle/>
          <a:p>
            <a:pPr fontAlgn="auto">
              <a:spcAft>
                <a:spcPts val="0"/>
              </a:spcAft>
              <a:defRPr/>
            </a:pPr>
            <a:r>
              <a:rPr lang="en-US" sz="8800" b="1" dirty="0" smtClean="0">
                <a:solidFill>
                  <a:srgbClr val="FFFF00"/>
                </a:solidFill>
              </a:rPr>
              <a:t>Chapter 7</a:t>
            </a:r>
            <a:endParaRPr lang="en-US" sz="8800" dirty="0">
              <a:solidFill>
                <a:srgbClr val="FFFF00"/>
              </a:solidFill>
            </a:endParaRPr>
          </a:p>
        </p:txBody>
      </p:sp>
      <p:sp>
        <p:nvSpPr>
          <p:cNvPr id="10243" name="Content Placeholder 2"/>
          <p:cNvSpPr>
            <a:spLocks noGrp="1"/>
          </p:cNvSpPr>
          <p:nvPr>
            <p:ph idx="1"/>
          </p:nvPr>
        </p:nvSpPr>
        <p:spPr/>
        <p:txBody>
          <a:bodyPr/>
          <a:lstStyle/>
          <a:p>
            <a:pPr marL="0" indent="0">
              <a:buNone/>
            </a:pPr>
            <a:r>
              <a:rPr lang="en-CA" sz="4800" u="sng" dirty="0" smtClean="0"/>
              <a:t>Explain the Battles:</a:t>
            </a:r>
          </a:p>
          <a:p>
            <a:pPr marL="627063" lvl="1" indent="-271463"/>
            <a:r>
              <a:rPr lang="en-CA" sz="3200" dirty="0" smtClean="0"/>
              <a:t> What is different </a:t>
            </a:r>
            <a:r>
              <a:rPr lang="en-CA" sz="3200" dirty="0" smtClean="0"/>
              <a:t>d</a:t>
            </a:r>
            <a:r>
              <a:rPr lang="en-CA" sz="3200" dirty="0" smtClean="0"/>
              <a:t>uring a battle?</a:t>
            </a:r>
          </a:p>
          <a:p>
            <a:pPr marL="627063" lvl="1" indent="-271463"/>
            <a:r>
              <a:rPr lang="en-CA" sz="3200" dirty="0" smtClean="0"/>
              <a:t>What are “Stars?”</a:t>
            </a:r>
          </a:p>
          <a:p>
            <a:pPr marL="627063" lvl="1" indent="-271463"/>
            <a:r>
              <a:rPr lang="en-CA" sz="3200" dirty="0" smtClean="0"/>
              <a:t>How do you win?</a:t>
            </a:r>
          </a:p>
          <a:p>
            <a:pPr marL="627063" lvl="1" indent="-271463"/>
            <a:r>
              <a:rPr lang="en-CA" sz="3200" dirty="0" smtClean="0"/>
              <a:t>What are the “ratings?”</a:t>
            </a:r>
          </a:p>
          <a:p>
            <a:pPr marL="627063" lvl="1" indent="-271463"/>
            <a:r>
              <a:rPr lang="en-CA" sz="3200" dirty="0" smtClean="0"/>
              <a:t>How do you know when a soldier is “dead?”</a:t>
            </a:r>
            <a:endParaRPr lang="en-CA" sz="3200" dirty="0" smtClean="0"/>
          </a:p>
          <a:p>
            <a:pPr marL="627063" lvl="1" indent="-271463"/>
            <a:endParaRPr lang="en-CA"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animEffect transition="in" filter="box(in)">
                                      <p:cBhvr>
                                        <p:cTn id="11" dur="500"/>
                                        <p:tgtEl>
                                          <p:spTgt spid="1024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10243">
                                            <p:txEl>
                                              <p:pRg st="3" end="3"/>
                                            </p:txEl>
                                          </p:spTgt>
                                        </p:tgtEl>
                                        <p:attrNameLst>
                                          <p:attrName>style.visibility</p:attrName>
                                        </p:attrNameLst>
                                      </p:cBhvr>
                                      <p:to>
                                        <p:strVal val="visible"/>
                                      </p:to>
                                    </p:set>
                                    <p:anim calcmode="lin" valueType="num">
                                      <p:cBhvr>
                                        <p:cTn id="16" dur="1000" fill="hold"/>
                                        <p:tgtEl>
                                          <p:spTgt spid="10243">
                                            <p:txEl>
                                              <p:pRg st="3" end="3"/>
                                            </p:txEl>
                                          </p:spTgt>
                                        </p:tgtEl>
                                        <p:attrNameLst>
                                          <p:attrName>ppt_w</p:attrName>
                                        </p:attrNameLst>
                                      </p:cBhvr>
                                      <p:tavLst>
                                        <p:tav tm="0">
                                          <p:val>
                                            <p:strVal val="#ppt_w*0.70"/>
                                          </p:val>
                                        </p:tav>
                                        <p:tav tm="100000">
                                          <p:val>
                                            <p:strVal val="#ppt_w"/>
                                          </p:val>
                                        </p:tav>
                                      </p:tavLst>
                                    </p:anim>
                                    <p:anim calcmode="lin" valueType="num">
                                      <p:cBhvr>
                                        <p:cTn id="17" dur="1000" fill="hold"/>
                                        <p:tgtEl>
                                          <p:spTgt spid="10243">
                                            <p:txEl>
                                              <p:pRg st="3" end="3"/>
                                            </p:txEl>
                                          </p:spTgt>
                                        </p:tgtEl>
                                        <p:attrNameLst>
                                          <p:attrName>ppt_h</p:attrName>
                                        </p:attrNameLst>
                                      </p:cBhvr>
                                      <p:tavLst>
                                        <p:tav tm="0">
                                          <p:val>
                                            <p:strVal val="#ppt_h"/>
                                          </p:val>
                                        </p:tav>
                                        <p:tav tm="100000">
                                          <p:val>
                                            <p:strVal val="#ppt_h"/>
                                          </p:val>
                                        </p:tav>
                                      </p:tavLst>
                                    </p:anim>
                                    <p:animEffect transition="in" filter="fade">
                                      <p:cBhvr>
                                        <p:cTn id="18" dur="1000"/>
                                        <p:tgtEl>
                                          <p:spTgt spid="1024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animEffect transition="in" filter="fade">
                                      <p:cBhvr>
                                        <p:cTn id="23" dur="2000"/>
                                        <p:tgtEl>
                                          <p:spTgt spid="1024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10243">
                                            <p:txEl>
                                              <p:pRg st="5" end="5"/>
                                            </p:txEl>
                                          </p:spTgt>
                                        </p:tgtEl>
                                        <p:attrNameLst>
                                          <p:attrName>style.visibility</p:attrName>
                                        </p:attrNameLst>
                                      </p:cBhvr>
                                      <p:to>
                                        <p:strVal val="visible"/>
                                      </p:to>
                                    </p:set>
                                    <p:anim calcmode="lin" valueType="num">
                                      <p:cBhvr>
                                        <p:cTn id="28" dur="500" fill="hold"/>
                                        <p:tgtEl>
                                          <p:spTgt spid="10243">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10243">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188640"/>
            <a:ext cx="7772400" cy="914400"/>
          </a:xfrm>
        </p:spPr>
        <p:txBody>
          <a:bodyPr/>
          <a:lstStyle/>
          <a:p>
            <a:pPr fontAlgn="auto">
              <a:spcAft>
                <a:spcPts val="0"/>
              </a:spcAft>
              <a:defRPr/>
            </a:pPr>
            <a:r>
              <a:rPr lang="en-US" sz="8800" b="1" dirty="0" smtClean="0">
                <a:solidFill>
                  <a:srgbClr val="FFFF00"/>
                </a:solidFill>
              </a:rPr>
              <a:t>Chapter 7</a:t>
            </a:r>
            <a:endParaRPr lang="en-US" sz="8800" b="1" dirty="0">
              <a:solidFill>
                <a:srgbClr val="FFFF00"/>
              </a:solidFill>
            </a:endParaRPr>
          </a:p>
        </p:txBody>
      </p:sp>
      <p:sp>
        <p:nvSpPr>
          <p:cNvPr id="12291" name="Content Placeholder 2"/>
          <p:cNvSpPr>
            <a:spLocks noGrp="1"/>
          </p:cNvSpPr>
          <p:nvPr>
            <p:ph idx="1"/>
          </p:nvPr>
        </p:nvSpPr>
        <p:spPr/>
        <p:txBody>
          <a:bodyPr/>
          <a:lstStyle/>
          <a:p>
            <a:pPr>
              <a:buNone/>
            </a:pPr>
            <a:r>
              <a:rPr lang="en-US" sz="4800" dirty="0" smtClean="0"/>
              <a:t>What does Ender learn about leadership from Bonzo</a:t>
            </a:r>
            <a:r>
              <a:rPr lang="en-US" sz="4800" dirty="0" smtClean="0"/>
              <a:t>?</a:t>
            </a:r>
          </a:p>
          <a:p>
            <a:pPr lvl="1"/>
            <a:endParaRPr lang="en-US" sz="1000" dirty="0" smtClean="0"/>
          </a:p>
          <a:p>
            <a:pPr lvl="1"/>
            <a:r>
              <a:rPr lang="en-US" sz="3200" dirty="0" smtClean="0"/>
              <a:t>Authoritarian or Authoritative?</a:t>
            </a:r>
          </a:p>
          <a:p>
            <a:pPr lvl="1"/>
            <a:endParaRPr lang="en-US" sz="1000" dirty="0" smtClean="0"/>
          </a:p>
          <a:p>
            <a:pPr marL="0" lvl="1" indent="0" algn="ctr">
              <a:buNone/>
            </a:pPr>
            <a:r>
              <a:rPr lang="en-US" sz="4000" dirty="0" smtClean="0">
                <a:solidFill>
                  <a:srgbClr val="C00000"/>
                </a:solidFill>
              </a:rPr>
              <a:t>Find me three quotes to describe the problems with </a:t>
            </a:r>
            <a:r>
              <a:rPr lang="en-US" sz="4000" dirty="0" err="1" smtClean="0">
                <a:solidFill>
                  <a:srgbClr val="C00000"/>
                </a:solidFill>
              </a:rPr>
              <a:t>Bonzo’s</a:t>
            </a:r>
            <a:r>
              <a:rPr lang="en-US" sz="4000" dirty="0" smtClean="0">
                <a:solidFill>
                  <a:srgbClr val="C00000"/>
                </a:solidFill>
              </a:rPr>
              <a:t> leadership style.</a:t>
            </a:r>
            <a:endParaRPr lang="en-US" sz="4000" dirty="0" smtClean="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2291">
                                            <p:txEl>
                                              <p:pRg st="4" end="4"/>
                                            </p:txEl>
                                          </p:spTgt>
                                        </p:tgtEl>
                                        <p:attrNameLst>
                                          <p:attrName>style.visibility</p:attrName>
                                        </p:attrNameLst>
                                      </p:cBhvr>
                                      <p:to>
                                        <p:strVal val="visible"/>
                                      </p:to>
                                    </p:set>
                                    <p:anim calcmode="lin" valueType="num">
                                      <p:cBhvr additive="base">
                                        <p:cTn id="11"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2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514</TotalTime>
  <Words>597</Words>
  <Application>Microsoft Office PowerPoint</Application>
  <PresentationFormat>On-screen Show (4:3)</PresentationFormat>
  <Paragraphs>79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Metro</vt:lpstr>
      <vt:lpstr>Ender’s Game</vt:lpstr>
      <vt:lpstr>Slide 2</vt:lpstr>
      <vt:lpstr>Chapter 7</vt:lpstr>
      <vt:lpstr>Chapter 7</vt:lpstr>
      <vt:lpstr>Slide 5</vt:lpstr>
      <vt:lpstr>Chapter 7</vt:lpstr>
      <vt:lpstr>Chapter 7</vt:lpstr>
      <vt:lpstr>Chapter 7</vt:lpstr>
      <vt:lpstr>Chapter 7</vt:lpstr>
      <vt:lpstr>Slide 10</vt:lpstr>
      <vt:lpstr>Chapter 8</vt:lpstr>
      <vt:lpstr>Chapter 8</vt:lpstr>
      <vt:lpstr>Chapter 8</vt:lpstr>
      <vt:lpstr>XENOPHOBIA</vt:lpstr>
      <vt:lpstr>GENOCIDE</vt:lpstr>
      <vt:lpstr>Chapter 8</vt:lpstr>
      <vt:lpstr>Chapter 8</vt:lpstr>
      <vt:lpstr>Chapter 8</vt:lpstr>
      <vt:lpstr>Chapter 8</vt:lpstr>
      <vt:lpstr>Chapter 8</vt:lpstr>
      <vt:lpstr>Chapter 8</vt:lpstr>
      <vt:lpstr>Slide 22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Ender’s Game</dc:title>
  <dc:creator>Wilson</dc:creator>
  <cp:lastModifiedBy>LMAC</cp:lastModifiedBy>
  <cp:revision>7</cp:revision>
  <dcterms:created xsi:type="dcterms:W3CDTF">2010-04-22T03:17:55Z</dcterms:created>
  <dcterms:modified xsi:type="dcterms:W3CDTF">2012-05-10T19:55:06Z</dcterms:modified>
</cp:coreProperties>
</file>